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3" r:id="rId6"/>
    <p:sldId id="274" r:id="rId7"/>
    <p:sldId id="275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PÃO DA VIDA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PÃO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Tu, que deste o pão </a:t>
            </a:r>
          </a:p>
          <a:p>
            <a:r>
              <a:rPr lang="pt-BR" dirty="0"/>
              <a:t>lá, junto ao mar, </a:t>
            </a:r>
          </a:p>
          <a:p>
            <a:r>
              <a:rPr lang="pt-BR" dirty="0"/>
              <a:t>Vem dá-lo a mim, </a:t>
            </a:r>
          </a:p>
          <a:p>
            <a:r>
              <a:rPr lang="pt-BR" dirty="0"/>
              <a:t>também, Jesus, vem dar!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PÃO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Mestre, ao Teu lado </a:t>
            </a:r>
          </a:p>
          <a:p>
            <a:r>
              <a:rPr lang="pt-BR" dirty="0"/>
              <a:t>vou sempre buscar </a:t>
            </a:r>
          </a:p>
          <a:p>
            <a:r>
              <a:rPr lang="pt-BR" dirty="0"/>
              <a:t>Pão, santo pão que </a:t>
            </a:r>
          </a:p>
          <a:p>
            <a:r>
              <a:rPr lang="pt-BR" dirty="0"/>
              <a:t>me há de sustentar.</a:t>
            </a:r>
          </a:p>
        </p:txBody>
      </p:sp>
    </p:spTree>
    <p:extLst>
      <p:ext uri="{BB962C8B-B14F-4D97-AF65-F5344CB8AC3E}">
        <p14:creationId xmlns:p14="http://schemas.microsoft.com/office/powerpoint/2010/main" val="3143531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PÃO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503597F-F62A-4488-A898-D9647AD31D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abençoar </a:t>
            </a:r>
          </a:p>
          <a:p>
            <a:r>
              <a:rPr lang="pt-BR" dirty="0"/>
              <a:t>em mim, Senhor, </a:t>
            </a:r>
          </a:p>
          <a:p>
            <a:r>
              <a:rPr lang="pt-BR" dirty="0"/>
              <a:t>Essa revelação do Teu amor. </a:t>
            </a:r>
          </a:p>
        </p:txBody>
      </p:sp>
    </p:spTree>
    <p:extLst>
      <p:ext uri="{BB962C8B-B14F-4D97-AF65-F5344CB8AC3E}">
        <p14:creationId xmlns:p14="http://schemas.microsoft.com/office/powerpoint/2010/main" val="1205294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PÃO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1B0F1BB-95D9-4493-9258-F102460CAF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Pai, graças Te </a:t>
            </a:r>
          </a:p>
          <a:p>
            <a:r>
              <a:rPr lang="pt-BR" dirty="0"/>
              <a:t>dou por esse pão — </a:t>
            </a:r>
          </a:p>
          <a:p>
            <a:r>
              <a:rPr lang="pt-BR" dirty="0"/>
              <a:t>Mensagem divinal </a:t>
            </a:r>
          </a:p>
          <a:p>
            <a:r>
              <a:rPr lang="pt-BR" dirty="0"/>
              <a:t>de salvação.</a:t>
            </a:r>
          </a:p>
        </p:txBody>
      </p:sp>
    </p:spTree>
    <p:extLst>
      <p:ext uri="{BB962C8B-B14F-4D97-AF65-F5344CB8AC3E}">
        <p14:creationId xmlns:p14="http://schemas.microsoft.com/office/powerpoint/2010/main" val="74853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PÃO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vida o Teu falar</a:t>
            </a:r>
          </a:p>
          <a:p>
            <a:r>
              <a:rPr lang="pt-BR" dirty="0"/>
              <a:t> para o que crer. </a:t>
            </a:r>
          </a:p>
          <a:p>
            <a:r>
              <a:rPr lang="pt-BR" dirty="0"/>
              <a:t>Às Tuas palavras </a:t>
            </a:r>
          </a:p>
          <a:p>
            <a:r>
              <a:rPr lang="pt-BR" dirty="0"/>
              <a:t>quero obedecer, </a:t>
            </a:r>
          </a:p>
        </p:txBody>
      </p:sp>
    </p:spTree>
    <p:extLst>
      <p:ext uri="{BB962C8B-B14F-4D97-AF65-F5344CB8AC3E}">
        <p14:creationId xmlns:p14="http://schemas.microsoft.com/office/powerpoint/2010/main" val="112158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PÃO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fraco sou, </a:t>
            </a:r>
          </a:p>
          <a:p>
            <a:r>
              <a:rPr lang="pt-BR" dirty="0"/>
              <a:t>Senhor, vem me auxiliar </a:t>
            </a:r>
          </a:p>
          <a:p>
            <a:r>
              <a:rPr lang="pt-BR" dirty="0"/>
              <a:t>Até o lar de além eu </a:t>
            </a:r>
            <a:r>
              <a:rPr lang="pt-BR"/>
              <a:t>alcançar.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5542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1717</TotalTime>
  <Words>143</Words>
  <Application>Microsoft Office PowerPoint</Application>
  <PresentationFormat>Apresentação na tela (16:9)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PÃO DA VIDA</vt:lpstr>
      <vt:lpstr>O PÃO DA VIDA</vt:lpstr>
      <vt:lpstr>O PÃO DA VIDA</vt:lpstr>
      <vt:lpstr>O PÃO DA VIDA</vt:lpstr>
      <vt:lpstr>O PÃO DA VIDA</vt:lpstr>
      <vt:lpstr>O PÃO DA VIDA</vt:lpstr>
      <vt:lpstr>O PÃO DA VIDA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2019-06-12T22:34:33Z</dcterms:modified>
</cp:coreProperties>
</file>

<file path=docProps/thumbnail.jpeg>
</file>